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EA3740-F336-4062-A24A-54D0DC051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E1C95A3-505E-4F64-AF24-B4C2EDAFF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57D7-E1D7-4874-BCC1-829046143F16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0A2B70-02DD-440F-AB3E-786C0DF75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2C82F9-0069-47A0-8B6D-284F0BE40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D986D-8C3F-4AD7-AAF6-ED92C24F78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8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21F6930-CE7C-4025-9C28-043C8ADF2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39C0F71-A626-4E62-8D9D-24AC0BC86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54060D-DF35-4B4E-B670-2AA90B968B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457D7-E1D7-4874-BCC1-829046143F16}" type="datetimeFigureOut">
              <a:rPr lang="zh-CN" altLang="en-US" smtClean="0"/>
              <a:t>2021/9/6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929DEC-3E85-445E-97B4-DB469544C7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E2A06F-882A-4C8A-8711-3F239C08A2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7D986D-8C3F-4AD7-AAF6-ED92C24F78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571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E9454C2-2B4D-4C52-96F1-113963C53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5BDD53-29DF-4418-BEFA-A92C36F1DA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76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0CF8B68-EAA2-434A-9E74-DEE95F1A4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721B49-98BA-415E-B3F7-C9C332A013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17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C7E983F-73B2-4068-8A96-1384EEBE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F72906-7B45-48D5-8CF9-AC8DE6A870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52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87A4BC0-C1FA-4B1D-BE58-A79316A95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AFB7161-E62C-44EF-B0F2-8AA995A06A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29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66FF262-F42A-416C-8EA5-70BF34B84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7850B7-9365-4664-B860-0467A86885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03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27849F9-C907-48D2-95F4-C5F1A354C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B9CAB8-08D9-4F82-A312-64F7157EF7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60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7E380D8-E097-4F11-ABC7-5C80DB1C7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攻击者宣称已窃取</a:t>
            </a:r>
            <a:r>
              <a:rPr lang="en-US" altLang="zh-CN">
                <a:solidFill>
                  <a:srgbClr val="FF0000"/>
                </a:solidFill>
              </a:rPr>
              <a:t>400</a:t>
            </a:r>
            <a:r>
              <a:rPr lang="en-US">
                <a:solidFill>
                  <a:srgbClr val="FF0000"/>
                </a:solidFill>
              </a:rPr>
              <a:t>GB</a:t>
            </a:r>
            <a:r>
              <a:rPr lang="zh-CN" altLang="en-US">
                <a:solidFill>
                  <a:srgbClr val="FF0000"/>
                </a:solidFill>
              </a:rPr>
              <a:t>数据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721E01-2E26-464A-9453-C01FEB22C3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636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192195F-00F0-4109-89EA-D2BA53D90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57DDA3-8334-4682-B707-3D3907DE07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697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8F3C42A-608F-446E-AD7B-F0B180FA2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A04B29-AC32-4D6D-AB2D-EE75386E91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76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BE27566-8028-44A9-A6E7-0902E7D32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D75BEF-D31A-406A-901A-0A18E963B3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85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B6A0A49-3CB8-4BD8-98CE-70E3B2138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AFF7147-0A34-42DE-97E0-0379525755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13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C87E73A-6569-4FCD-B102-B452711DA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86D09B-D02A-46FF-ADF3-2FEA12DF7A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8452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DD015F5-7FD2-4077-BFE3-AF31B8411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DF54E0-53BE-4853-BCC4-5F975090F1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63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55FBC5F-F742-46B3-B9E8-CF2D41D2E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B63FA9-59C1-46CE-9162-7E0696E9C6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42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CF4F9F5-DB19-46C0-B5B5-F4BFA56A4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CDF7B9-CACA-4317-86DC-8258FDC2AB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400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A5570B8-A036-42EE-80CD-FEE3F8226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F90FF4-6039-4C42-89F9-0F679EDFEF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60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FE2B320-5C36-440E-B63E-80DF3052F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CC99B30-F1F2-4282-BE34-10AC9FB999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482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7114763-BC85-4B02-9647-E214CBFDB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E30978-3F60-41DB-AA7A-8A410F05E4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89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BB4790F-5FBA-4850-AEAB-23C3A92A6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B68BB1-E674-4A46-A2FE-89E5B245C1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686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57C915C-FF44-40E8-A9A4-630240846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5A569C-952B-46A9-A016-8F59538423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635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5FD7C7D-A6D4-44D7-81E7-43ABEB0E1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D4A08E-C1F8-4732-9358-F63015F901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0696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CF6689E-4768-4F77-9967-F95F3B765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8F57A6-9C56-42A5-BC01-B0DC6EE3E7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204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DBF2233-81D7-4D2C-BB84-2BC4C2F43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4C311D-072E-4258-9FB8-605DDF69DF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730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405D368-5038-48BA-BE5B-AD92E72A1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75369F-B642-4842-AEC9-0EC2014FA0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8360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11FC684-D7D6-4013-9C81-760FACEC7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8E5647-9D81-49F5-8B5F-BE11FB08AE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004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C20C9C6-800E-4BF9-B24C-B462E356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8EFDB0-87D2-4BFD-A0E0-78B10B4DF3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132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580E435-73FC-4BC6-9118-43DEE0DBC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EDD9C9-C5BB-44C5-9FF1-74A22CF2B9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897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57DDE2D-3F3E-47B0-8CCB-917ADAE1A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FA9CD4-7A57-4C61-914A-6E940A73E0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0212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5B34ED5-D2F0-43C7-8E21-701D1F283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B58266-F8F2-42DD-ABD5-E05BC4C4A4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349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12118B4-6648-4A76-828F-7726358A3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028651-C3ED-49D5-864A-C5CD3C9571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645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B94E323-95D2-4BC6-946A-716F2C415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400" b="1">
                <a:solidFill>
                  <a:srgbClr val="FF0000"/>
                </a:solidFill>
                <a:latin typeface="宋体" pitchFamily="2" charset="-122"/>
              </a:rPr>
              <a:t>传统网络安全的威胁来源</a:t>
            </a:r>
            <a:endParaRPr lang="zh-CN" altLang="en-US" sz="3400" b="1" dirty="0">
              <a:solidFill>
                <a:srgbClr val="FF0000"/>
              </a:solidFill>
              <a:latin typeface="宋体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92A9A6-714A-4748-B453-1824D57DD8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802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5BF2DAF-350A-41A5-942D-E059034F1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76955D-E587-4D73-B572-3D4C9AFCCB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1162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73A982F-534F-4892-AE6E-FE1488F44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6AD45D-571C-4FE5-8D3F-67F871ED82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25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39D1ABE-00C8-49B1-B940-D1B6DA166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D0712D-373F-4BA7-9A09-E197FD9AE9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11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9505A06-AFD2-435E-9969-B7220BA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BB4969-17E4-48AC-8C85-9D4F3B3918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8560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6CEA28D-21AB-4792-BCA8-B082E412B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042E1F-6A03-40E7-BBB0-E4C1B93DC5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93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0BC3824-0C9D-48B7-8EBC-340317920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9D5593-AE11-47EE-A1AF-F0C423BF06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3369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531CCB5-4C64-4147-884C-6D0B711F6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0D8F2B-099E-4A1A-B1B9-E4EFF5EA68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61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06F20D0-374B-4704-BA21-34C7E8449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E853AC-A323-4BE4-95DB-54C9C191D7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9139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F14DCFC-7315-4B3B-B7CD-07C9E7D40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B07CED-3577-4EAA-A212-9D63DCC7FE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0784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0032F49-98B0-4CA5-9491-C77E157F6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AED7C9-555F-4BFF-9182-40943E9258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530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D9AC7A9-EE1D-462F-9098-04201C89A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5E36C9-2A85-4262-9D19-73865D3513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836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1341155-17AC-4764-9904-AA1D1C7E4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E9F4CE-8821-4EA6-A56A-42186B00A7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8615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FD5470B-142D-4240-BCF8-8C4B655DB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4291A8-03C1-45C0-A37E-9A5D1D61C5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10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4E8680C-D0EC-49E2-82C0-E42F0186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C3C4A9B-5452-48C6-BAEC-A5CF0E1B41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476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3322D20-4C1E-4F7A-A273-5CC2CE7EF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C4166C-5305-4C1C-90A7-BED2409AEE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6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33D411B-B744-40A7-AB14-A81C6748A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91DCE7-0E37-481A-B4BA-9C9F6865C7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652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C3D10A5-10DE-4D2E-A8EE-A1A3BE610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0B6BB2-8EB2-4A69-A9D7-A153FFF719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6538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F7CA30B-AF23-4C79-B3CB-1F87A4FAF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FFBF4C-2FC4-4140-979E-F81AD8E706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3144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EFCA263-A8BF-43CC-96BC-65C58B952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72A817-1259-4796-9E33-0F7420FD09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139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41E1E3B-0FBB-4606-909C-4FDDE2486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414060-2CF5-4333-AF46-A166BE9C89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4275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F4EEED3-9991-4673-9207-6C3510C94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017E27-EB14-4518-94B7-4732C88CED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2799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95D6656-A2F6-43B5-9213-779220C43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3F0C50-F635-4E30-BE57-D7F164FE9F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705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C2B4817-551C-4E7E-8C94-BCA2B0106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0E3589-9A13-4682-B76C-7E006DCAB2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897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0AAF6A9-01E3-4D08-B17C-0DEFAF4D1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2A5319-4E13-4FCE-B2E8-19271F72E6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632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3B321BF-4E03-4E24-8298-86E39C880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9064AF-FBD1-4467-89F7-38E42D7E0F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409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6DD8DC5-5826-4537-9624-37433E4C7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55153B-A266-4A19-A980-BBA9309A80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432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7776A69-9974-4EBA-B2B7-B40C4461D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B78BE6-D3EE-408A-885F-ED5BC5F88D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8877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2B56385-F11C-4E3C-A08F-9A52112B9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16C140-1AE1-4693-BA21-C5CC19C710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1839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DABC6C8-0ADE-4DF3-A658-1DE5EDAED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6A6125-1964-4687-A364-FDC0FD05D2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135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C9CE87C-CC01-4698-BA10-058B568CD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F56A92-BA62-49B8-B973-64279E9FFD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500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8EFE50A-5474-40BD-A5F2-362156827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F0D6D5-07E3-47B5-BBD9-98DBEC4610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45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A19232A-5D51-4543-A8B9-ABF129EEB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A81116-BA71-43FB-B870-EAF84E244F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390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F868F15-508A-4CD8-AD4B-5925BC2FA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176E27-4C28-4496-8366-F771D94315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2896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F83F206-217C-4900-82CF-A745E933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343D5B-47C2-4358-A8A3-FFC67D0713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63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641F07F-764C-40BD-B081-1839CF7AF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C88CF1-DD39-43B7-A54C-EA8CF6D98E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201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0CB85E1-4E91-4A33-9EE3-FDD8182A9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No Zuo No Die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0FC70F-B015-4E07-94B6-F8BD52A098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061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0CD73C7-E0D6-4F8A-8595-5C005AED2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cap="all">
                <a:solidFill>
                  <a:schemeClr val="accent1"/>
                </a:solidFill>
                <a:cs typeface="Arial" panose="020B0604020202020204" pitchFamily="34" charset="0"/>
              </a:rPr>
              <a:t>感谢聆听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C2108E-F9B4-42DD-A66F-4F518C7F43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911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2C6C9D7-DC2F-4EBE-A8BF-DEF55C8B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66C62E-9945-48B4-9E72-44A39060F0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333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0EA5675-A8DD-4C7F-89B1-A13A9DD8A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BDFA6C-6986-407A-8A6B-663B87F8C4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267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</Words>
  <Application>Microsoft Office PowerPoint</Application>
  <PresentationFormat>全屏显示(4:3)</PresentationFormat>
  <Paragraphs>4</Paragraphs>
  <Slides>70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75" baseType="lpstr">
      <vt:lpstr>等线</vt:lpstr>
      <vt:lpstr>等线 Light</vt:lpstr>
      <vt:lpstr>宋体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No Zuo No Die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攻击者宣称已窃取400GB数据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传统网络安全的威胁来源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感谢聆听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BitSec</dc:creator>
  <cp:lastModifiedBy>BitSec</cp:lastModifiedBy>
  <cp:revision>1</cp:revision>
  <dcterms:created xsi:type="dcterms:W3CDTF">2021-09-06T04:04:10Z</dcterms:created>
  <dcterms:modified xsi:type="dcterms:W3CDTF">2021-09-06T04:04:10Z</dcterms:modified>
</cp:coreProperties>
</file>